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Stord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697408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33 091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15 432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33 796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23132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26413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0691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33 796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7315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9399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80419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15 592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2021-01-26T12:59:02Z</dcterms:modified>
</cp:coreProperties>
</file>