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Kinn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4048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1400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1287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6442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7850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1985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6446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15 328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2021-01-26T12:58:53Z</dcterms:modified>
</cp:coreProperties>
</file>