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Bergen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25682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24 108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32 506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36 173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0661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81915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2413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36 173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72740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4847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23 727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36679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16 000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17 264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2021-01-26T12:58:44Z</dcterms:modified>
</cp:coreProperties>
</file>