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Agder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93002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39 689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31 136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22 535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47 643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39 284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79 179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738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39871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4855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85 603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5784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71 684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76 401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76 401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76 401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52298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25 484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55 159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02214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31 871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48 213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2021-01-26T10:06:58Z</dcterms:modified>
</cp:coreProperties>
</file>