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Åseral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8704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5403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6402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10031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7120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4963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6003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2021-01-26T12:58:34Z</dcterms:modified>
</cp:coreProperties>
</file>