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Vennesla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273093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818296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797422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586593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64384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854191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353457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2021-01-26T12:58:25Z</dcterms:modified>
</cp:coreProperties>
</file>