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Iveland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073446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19842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65721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470789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5 390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755374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114866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383169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2 061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2021-01-26T12:58:06Z</dcterms:modified>
</cp:coreProperties>
</file>