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Åmli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187772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10009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591150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487303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051325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96857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367166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2021-01-26T12:57:57Z</dcterms:modified>
</cp:coreProperties>
</file>