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6757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425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3074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8049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6557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4243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1567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2021-01-26T12:57:48Z</dcterms:modified>
</cp:coreProperties>
</file>