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Lillesand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4088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0980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4289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8580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2315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8854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4973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2021-01-26T12:57:35Z</dcterms:modified>
</cp:coreProperties>
</file>