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Froland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00705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11860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75694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79947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39153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09764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90211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2021-01-26T12:28:14Z</dcterms:modified>
</cp:coreProperties>
</file>