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Tvedestrand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16816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765388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465803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174758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546397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273228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014939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2021-01-26T12:28:04Z</dcterms:modified>
</cp:coreProperties>
</file>