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Vegårshei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05445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58450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05577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98823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0053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62491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56877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2021-01-26T12:27:54Z</dcterms:modified>
</cp:coreProperties>
</file>