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Gjerstad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5792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250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6397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8359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2898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6364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272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2021-01-26T12:27:45Z</dcterms:modified>
</cp:coreProperties>
</file>