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3323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926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537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6081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6038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0775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4913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2021-01-26T12:27:26Z</dcterms:modified>
</cp:coreProperties>
</file>