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Arendal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330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271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9802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6755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9828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766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9923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20 434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2021-01-26T12:27:16Z</dcterms:modified>
</cp:coreProperties>
</file>