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Grimstad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8901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6831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4073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0589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4227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997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1132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2021-01-26T12:27:07Z</dcterms:modified>
</cp:coreProperties>
</file>