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7575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7047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9262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5426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4361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1895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8911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2021-01-26T12:26:57Z</dcterms:modified>
</cp:coreProperties>
</file>