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Tokke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4447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0922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2483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386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7565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5097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8914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2021-01-26T12:26:48Z</dcterms:modified>
</cp:coreProperties>
</file>