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Kragerø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2505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9545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187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7337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6591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0783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8167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2021-01-26T12:26:29Z</dcterms:modified>
</cp:coreProperties>
</file>