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Bamble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63216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59670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52690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1303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846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836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68399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2021-01-26T12:26:20Z</dcterms:modified>
</cp:coreProperties>
</file>