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Færder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46424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7 849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8 672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33361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16565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9226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5101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229966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4 696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67030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6 552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2021-01-26T12:26:10Z</dcterms:modified>
</cp:coreProperties>
</file>