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Skien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302846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421333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105216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109003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879520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62718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069220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2021-01-26T12:26:01Z</dcterms:modified>
</cp:coreProperties>
</file>