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216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8915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4681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2357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6183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4085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7898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2021-01-26T12:25:52Z</dcterms:modified>
</cp:coreProperties>
</file>