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Sandefjord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26824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88684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7298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7908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834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0181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3875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2021-01-26T12:25:43Z</dcterms:modified>
</cp:coreProperties>
</file>