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Tønsberg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6000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654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877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7736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7185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4272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3194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2021-01-26T12:25:34Z</dcterms:modified>
</cp:coreProperties>
</file>