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Holmestrand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186540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969721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729393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427622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94468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036030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982594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893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2021-01-26T12:25:25Z</dcterms:modified>
</cp:coreProperties>
</file>