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Horten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500464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23227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396968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060542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938304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258879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1 606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231592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1 832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902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2021-01-26T12:25:15Z</dcterms:modified>
</cp:coreProperties>
</file>