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Innlandet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391329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105 078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101 724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87 863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18 779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12 602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91 374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06705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163449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429590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133 657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88050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117 455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130 736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134 700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139 567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23435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48 666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7 926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69 842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92911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70 900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9 900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39 855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2021-01-26T10:06:40Z</dcterms:modified>
</cp:coreProperties>
</file>