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Vang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83404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22 781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24 293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22 801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24 293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41358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51352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123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24 293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2342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419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73447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10 806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8 348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2021-01-26T11:59:57Z</dcterms:modified>
</cp:coreProperties>
</file>