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Øystre Slidre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32408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8119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783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868849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38884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48477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76007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2021-01-26T11:59:47Z</dcterms:modified>
</cp:coreProperties>
</file>