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1317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3207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4258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7385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3070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7497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9932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2021-01-26T11:59:38Z</dcterms:modified>
</cp:coreProperties>
</file>