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Nord-Aurdal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95091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9497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66633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31944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39084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4725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7456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2021-01-26T11:59:28Z</dcterms:modified>
</cp:coreProperties>
</file>