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Østre Toten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555446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374001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004992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971384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25460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990672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53939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2021-01-26T11:59:09Z</dcterms:modified>
</cp:coreProperties>
</file>