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Gausdal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7278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9345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2360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0685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6619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2445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9653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2021-01-26T11:59:00Z</dcterms:modified>
</cp:coreProperties>
</file>