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0845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703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385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6796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4826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1257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7331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2021-01-26T11:58:51Z</dcterms:modified>
</cp:coreProperties>
</file>