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Skjåk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5516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6710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2925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7662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384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1409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1276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2021-01-26T11:58:41Z</dcterms:modified>
</cp:coreProperties>
</file>