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Dovre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2523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8807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0119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7989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2581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93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573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2021-01-26T11:58:32Z</dcterms:modified>
</cp:coreProperties>
</file>