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Tynset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0778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1430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3310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9213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7990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9881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48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2021-01-26T11:58:23Z</dcterms:modified>
</cp:coreProperties>
</file>