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1475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393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6532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3975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5647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9542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988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2021-01-26T11:58:14Z</dcterms:modified>
</cp:coreProperties>
</file>