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Trysil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832240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3 633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3 633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603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603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546951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157518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471924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3 633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020583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186186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1 157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2 476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133325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3 633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744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2021-01-26T11:58:04Z</dcterms:modified>
</cp:coreProperties>
</file>