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Elverum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2534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51848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76235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9504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46943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9136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69408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1 477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2021-01-26T11:57:55Z</dcterms:modified>
</cp:coreProperties>
</file>