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Våler (Hedm.)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1534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4680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5363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0170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4919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7092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376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2021-01-26T11:57:46Z</dcterms:modified>
</cp:coreProperties>
</file>