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673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2488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81399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4952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0150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9396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3713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3 249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2021-01-26T11:57:37Z</dcterms:modified>
</cp:coreProperties>
</file>