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066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0220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2095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8652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4998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1089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5126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2021-01-26T12:24:57Z</dcterms:modified>
</cp:coreProperties>
</file>