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Nord-Odal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10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52526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71606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7519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372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1501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4530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2021-01-26T11:47:04Z</dcterms:modified>
</cp:coreProperties>
</file>