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1313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0943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392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2682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4258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981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4841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2021-01-26T11:46:55Z</dcterms:modified>
</cp:coreProperties>
</file>