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6066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4719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3975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457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873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944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0284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2021-01-26T11:46:46Z</dcterms:modified>
</cp:coreProperties>
</file>