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Lillehammer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1386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3068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4900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4424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0211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148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4372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2021-01-26T11:46:37Z</dcterms:modified>
</cp:coreProperties>
</file>