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150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7690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9858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0365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3745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4073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279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2021-01-26T11:46:19Z</dcterms:modified>
</cp:coreProperties>
</file>